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10"/>
  </p:handoutMasterIdLst>
  <p:sldIdLst>
    <p:sldId id="256"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4" autoAdjust="0"/>
    <p:restoredTop sz="94660"/>
  </p:normalViewPr>
  <p:slideViewPr>
    <p:cSldViewPr snapToGrid="0">
      <p:cViewPr varScale="1">
        <p:scale>
          <a:sx n="75" d="100"/>
          <a:sy n="75" d="100"/>
        </p:scale>
        <p:origin x="6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B7C8EBA9-65F0-447E-95FB-6AE2E120304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B7C8EBA9-65F0-447E-95FB-6AE2E120304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B7C8EBA9-65F0-447E-95FB-6AE2E120304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B7C8EBA9-65F0-447E-95FB-6AE2E120304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B7C8EBA9-65F0-447E-95FB-6AE2E120304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B7C8EBA9-65F0-447E-95FB-6AE2E120304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B7C8EBA9-65F0-447E-95FB-6AE2E1203048}"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B7C8EBA9-65F0-447E-95FB-6AE2E1203048}"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8EBA9-65F0-447E-95FB-6AE2E1203048}"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B7C8EBA9-65F0-447E-95FB-6AE2E120304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B7C8EBA9-65F0-447E-95FB-6AE2E120304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B30212-FB76-40A3-9159-168F20D0A9CD}"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8EBA9-65F0-447E-95FB-6AE2E1203048}"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30212-FB76-40A3-9159-168F20D0A9CD}"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https://creativecommons.org/licenses/by-nc-nd/3.0/" TargetMode="External"/><Relationship Id="rId2" Type="http://schemas.openxmlformats.org/officeDocument/2006/relationships/hyperlink" Target="http://markleslie.blogspot.ca/2006/09/handwashing-101.html" TargetMode="Externa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https://creativecommons.org/licenses/by-nd/3.0/" TargetMode="External"/><Relationship Id="rId2" Type="http://schemas.openxmlformats.org/officeDocument/2006/relationships/hyperlink" Target="https://alleideen.com/schimmel-im-schlafzimmer/" TargetMode="Externa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OSHA Training</a:t>
            </a:r>
            <a:endParaRPr lang="en-US" dirty="0"/>
          </a:p>
        </p:txBody>
      </p:sp>
      <p:sp>
        <p:nvSpPr>
          <p:cNvPr id="3" name="Subtitle 2"/>
          <p:cNvSpPr>
            <a:spLocks noGrp="1"/>
          </p:cNvSpPr>
          <p:nvPr>
            <p:ph type="subTitle" idx="1"/>
          </p:nvPr>
        </p:nvSpPr>
        <p:spPr/>
        <p:txBody>
          <a:bodyPr/>
          <a:lstStyle/>
          <a:p>
            <a:r>
              <a:rPr lang="en-US"/>
              <a:t>ATTAIN HOME CARE LLC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It is the policy of DHS that Attain Home  Care provides training periodically and follow universal precautions and sanitary practices, including hand washing, for infection prevention and control, and to prevent communicable diseases.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PROCEDURES for Universal Precautions, Sanitary  Practices and Prevention</a:t>
            </a:r>
            <a:endParaRPr lang="en-US" dirty="0"/>
          </a:p>
        </p:txBody>
      </p:sp>
      <p:sp>
        <p:nvSpPr>
          <p:cNvPr id="3" name="Content Placeholder 2"/>
          <p:cNvSpPr>
            <a:spLocks noGrp="1"/>
          </p:cNvSpPr>
          <p:nvPr>
            <p:ph idx="1"/>
          </p:nvPr>
        </p:nvSpPr>
        <p:spPr/>
        <p:txBody>
          <a:bodyPr>
            <a:normAutofit lnSpcReduction="10000"/>
          </a:bodyPr>
          <a:lstStyle/>
          <a:p>
            <a:r>
              <a:rPr lang="en-US" dirty="0"/>
              <a:t>Use of proper handwashing procedure</a:t>
            </a:r>
            <a:endParaRPr lang="en-US" dirty="0"/>
          </a:p>
          <a:p>
            <a:r>
              <a:rPr lang="en-US" dirty="0"/>
              <a:t>Use of gloves in contact with infectious materials</a:t>
            </a:r>
            <a:endParaRPr lang="en-US" dirty="0"/>
          </a:p>
          <a:p>
            <a:r>
              <a:rPr lang="en-US" dirty="0"/>
              <a:t>Use of a gown or apron when clothing may become soiled with infectious materials</a:t>
            </a:r>
            <a:endParaRPr lang="en-US" dirty="0"/>
          </a:p>
          <a:p>
            <a:r>
              <a:rPr lang="en-US" dirty="0"/>
              <a:t>Use of a mask and eye protection, if splashing is possible</a:t>
            </a:r>
            <a:endParaRPr lang="en-US" dirty="0"/>
          </a:p>
          <a:p>
            <a:r>
              <a:rPr lang="en-US" dirty="0"/>
              <a:t>Use of gloves and disinfecting solution when cleaning a contaminated surface</a:t>
            </a:r>
            <a:endParaRPr lang="en-US" dirty="0"/>
          </a:p>
          <a:p>
            <a:r>
              <a:rPr lang="en-US" dirty="0"/>
              <a:t>Proper disposal of gloves</a:t>
            </a:r>
            <a:endParaRPr lang="en-US" dirty="0"/>
          </a:p>
          <a:p>
            <a:r>
              <a:rPr lang="en-US" dirty="0"/>
              <a:t>Use of gloves and proper bagging procedures when handling and washing contaminated laundry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of Communicable diseases</a:t>
            </a:r>
            <a:endParaRPr lang="en-US" dirty="0"/>
          </a:p>
        </p:txBody>
      </p:sp>
      <p:sp>
        <p:nvSpPr>
          <p:cNvPr id="3" name="Content Placeholder 2"/>
          <p:cNvSpPr>
            <a:spLocks noGrp="1"/>
          </p:cNvSpPr>
          <p:nvPr>
            <p:ph idx="1"/>
          </p:nvPr>
        </p:nvSpPr>
        <p:spPr/>
        <p:txBody>
          <a:bodyPr/>
          <a:lstStyle/>
          <a:p>
            <a:r>
              <a:rPr lang="en-US" dirty="0"/>
              <a:t>Staff will report any signs of possible infections or symptoms of communicable diseases that a person receiving services is experiencing to Rachel Weidner</a:t>
            </a:r>
            <a:endParaRPr lang="en-US" dirty="0"/>
          </a:p>
          <a:p>
            <a:r>
              <a:rPr lang="en-US" dirty="0"/>
              <a:t>When a person receiving services has been exposed to a diagnosed communicable disease, staff will promptly report to other licensed providers and residential settings.</a:t>
            </a:r>
            <a:endParaRPr lang="en-US" dirty="0"/>
          </a:p>
          <a:p>
            <a:r>
              <a:rPr lang="en-US" dirty="0"/>
              <a:t>Staff diagnosed with a communicable disease, may return to work upon direction of a health care professional.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algn="ctr"/>
            <a:r>
              <a:rPr lang="en-US" dirty="0"/>
              <a:t>Proper Handwashing Technique</a:t>
            </a:r>
            <a:endParaRPr lang="en-US" dirty="0"/>
          </a:p>
        </p:txBody>
      </p:sp>
      <p:pic>
        <p:nvPicPr>
          <p:cNvPr id="5" name="Content Placeholder 4"/>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2305049" y="1785958"/>
            <a:ext cx="7375473" cy="4310042"/>
          </a:xfrm>
        </p:spPr>
      </p:pic>
      <p:sp>
        <p:nvSpPr>
          <p:cNvPr id="6" name="TextBox 5"/>
          <p:cNvSpPr txBox="1"/>
          <p:nvPr/>
        </p:nvSpPr>
        <p:spPr>
          <a:xfrm>
            <a:off x="4572000" y="6308209"/>
            <a:ext cx="3048000" cy="369332"/>
          </a:xfrm>
          <a:prstGeom prst="rect">
            <a:avLst/>
          </a:prstGeom>
          <a:noFill/>
        </p:spPr>
        <p:txBody>
          <a:bodyPr wrap="square" rtlCol="0">
            <a:spAutoFit/>
          </a:bodyPr>
          <a:lstStyle/>
          <a:p>
            <a:r>
              <a:rPr lang="en-US" sz="900" dirty="0">
                <a:hlinkClick r:id="rId2" tooltip="http://markleslie.blogspot.ca/2006/09/handwashing-101.html"/>
              </a:rPr>
              <a:t>This Photo</a:t>
            </a:r>
            <a:r>
              <a:rPr lang="en-US" sz="900" dirty="0"/>
              <a:t> by Unknown Author is licensed under </a:t>
            </a:r>
            <a:r>
              <a:rPr lang="en-US" sz="900" dirty="0">
                <a:hlinkClick r:id="rId3" tooltip="https://creativecommons.org/licenses/by-nc-nd/3.0/"/>
              </a:rPr>
              <a:t>CC BY-NC-ND</a:t>
            </a:r>
            <a:endParaRPr 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Protective Gear</a:t>
            </a:r>
            <a:endParaRPr lang="en-US" dirty="0"/>
          </a:p>
        </p:txBody>
      </p:sp>
      <p:pic>
        <p:nvPicPr>
          <p:cNvPr id="20" name="Content Placeholder 19"/>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3418254" y="1825625"/>
            <a:ext cx="5355492" cy="4351338"/>
          </a:xfrm>
        </p:spPr>
      </p:pic>
      <p:sp>
        <p:nvSpPr>
          <p:cNvPr id="21" name="TextBox 20"/>
          <p:cNvSpPr txBox="1"/>
          <p:nvPr/>
        </p:nvSpPr>
        <p:spPr>
          <a:xfrm>
            <a:off x="4770804" y="6176963"/>
            <a:ext cx="5355492" cy="230832"/>
          </a:xfrm>
          <a:prstGeom prst="rect">
            <a:avLst/>
          </a:prstGeom>
          <a:noFill/>
        </p:spPr>
        <p:txBody>
          <a:bodyPr wrap="square" rtlCol="0">
            <a:spAutoFit/>
          </a:bodyPr>
          <a:lstStyle/>
          <a:p>
            <a:r>
              <a:rPr lang="en-US" sz="900" dirty="0">
                <a:hlinkClick r:id="rId2" tooltip="https://alleideen.com/schimmel-im-schlafzimmer/"/>
              </a:rPr>
              <a:t>This Photo</a:t>
            </a:r>
            <a:r>
              <a:rPr lang="en-US" sz="900" dirty="0"/>
              <a:t> by Unknown Author is licensed under </a:t>
            </a:r>
            <a:r>
              <a:rPr lang="en-US" sz="900" dirty="0">
                <a:hlinkClick r:id="rId3" tooltip="https://creativecommons.org/licenses/by-nd/3.0/"/>
              </a:rPr>
              <a:t>CC BY-ND</a:t>
            </a:r>
            <a:endParaRPr lang="en-US" sz="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1380</Words>
  <Application>WPS Presentation</Application>
  <PresentationFormat>Widescreen</PresentationFormat>
  <Paragraphs>32</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Calibri Light</vt:lpstr>
      <vt:lpstr>Calibri</vt:lpstr>
      <vt:lpstr>Microsoft YaHei</vt:lpstr>
      <vt:lpstr>Arial Unicode MS</vt:lpstr>
      <vt:lpstr>Office Theme</vt:lpstr>
      <vt:lpstr>OSHA Training</vt:lpstr>
      <vt:lpstr>POLICY	</vt:lpstr>
      <vt:lpstr>PROCEDURES for Universal Precautions, Sanitary  Practices and Prevention</vt:lpstr>
      <vt:lpstr>Control of Communicable diseases</vt:lpstr>
      <vt:lpstr>Proper Handwashing Technique</vt:lpstr>
      <vt:lpstr>Protective Gear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OSHA Training</dc:title>
  <dc:creator>homeadvantage12@gmail.com</dc:creator>
  <cp:lastModifiedBy>weidn</cp:lastModifiedBy>
  <cp:revision>7</cp:revision>
  <dcterms:created xsi:type="dcterms:W3CDTF">2019-02-12T16:50:00Z</dcterms:created>
  <dcterms:modified xsi:type="dcterms:W3CDTF">2021-10-01T17:15:18Z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BAFFE942F2FF491FA0EC9E33CD01C0A3</vt:lpwstr>
  </property>
  <property fmtid="{D5CDD505-2E9C-101B-9397-08002B2CF9AE}" pid="3" name="KSOProductBuildVer">
    <vt:lpwstr>1033-11.2.0.10323</vt:lpwstr>
  </property>
</Properties>
</file>