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meadvantage12@gmail.com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C07BA-A742-4663-A2E7-7EA36CA6EF0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F1750-20D7-435C-876D-3529044FC11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s://fr.wikipedia.org/wiki/Chalazion" TargetMode="Externa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MRSA /INFECTION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50862"/>
          </a:xfrm>
        </p:spPr>
        <p:txBody>
          <a:bodyPr/>
          <a:lstStyle/>
          <a:p>
            <a:r>
              <a:rPr lang="en-US" dirty="0"/>
              <a:t>ATTAIN HOME CARE LLC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MRSA Bacteria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Is a strain of staph bacteria that has become resistant to antibiotics commonly used to treat infections. Name is Methicillin-Resistant Staphylococcus aureus.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Occur from health-care settings</a:t>
            </a:r>
            <a:endParaRPr lang="en-US" dirty="0"/>
          </a:p>
          <a:p>
            <a:r>
              <a:rPr lang="en-US" dirty="0"/>
              <a:t>General population</a:t>
            </a:r>
            <a:endParaRPr lang="en-US" dirty="0"/>
          </a:p>
          <a:p>
            <a:r>
              <a:rPr lang="en-US" dirty="0"/>
              <a:t>Spread from skin to skin contact	</a:t>
            </a:r>
            <a:endParaRPr lang="en-US" dirty="0"/>
          </a:p>
          <a:p>
            <a:r>
              <a:rPr lang="en-US" dirty="0"/>
              <a:t>High school, college wrestling, child care workers, and crowded locations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kill MRSA 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54192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Wash </a:t>
            </a:r>
            <a:r>
              <a:rPr lang="en-US" dirty="0" err="1"/>
              <a:t>Wash</a:t>
            </a:r>
            <a:r>
              <a:rPr lang="en-US" dirty="0"/>
              <a:t> </a:t>
            </a:r>
            <a:r>
              <a:rPr lang="en-US" dirty="0" err="1"/>
              <a:t>Wash</a:t>
            </a:r>
            <a:r>
              <a:rPr lang="en-US" dirty="0"/>
              <a:t>!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Bleach or other disinfectant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273" y="2485736"/>
            <a:ext cx="4141182" cy="30311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833" y="2468852"/>
            <a:ext cx="2286000" cy="304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10" name="TextBox 9"/>
          <p:cNvSpPr txBox="1"/>
          <p:nvPr/>
        </p:nvSpPr>
        <p:spPr>
          <a:xfrm>
            <a:off x="7978833" y="5516852"/>
            <a:ext cx="2286000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use disinfectant 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Hands</a:t>
            </a:r>
            <a:r>
              <a:rPr lang="en-US" dirty="0"/>
              <a:t>- use hand sanitizer if soap and water are not available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Surfaces</a:t>
            </a:r>
            <a:r>
              <a:rPr lang="en-US" dirty="0"/>
              <a:t>- door handles, phones, computer, keys, light switches and other surfaces commonly used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Wash sheets </a:t>
            </a:r>
            <a:r>
              <a:rPr lang="en-US" dirty="0"/>
              <a:t>and </a:t>
            </a:r>
            <a:r>
              <a:rPr lang="en-US" b="1" dirty="0"/>
              <a:t>towels</a:t>
            </a:r>
            <a:r>
              <a:rPr lang="en-US" dirty="0"/>
              <a:t> regularly – wear gloves and use the hottest setting, dried hot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MRSA spread??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MRSA enters through: </a:t>
            </a:r>
            <a:r>
              <a:rPr lang="en-US" b="1" dirty="0"/>
              <a:t>Lungs, nose, mouth, open cuts on your skin, wounds and surgical sites.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Direct skin to skin contact with people (wear gloves if possible)</a:t>
            </a:r>
            <a:endParaRPr lang="en-US" dirty="0"/>
          </a:p>
          <a:p>
            <a:r>
              <a:rPr lang="en-US" dirty="0"/>
              <a:t>Touching contaminated surfaces</a:t>
            </a:r>
            <a:endParaRPr lang="en-US" dirty="0"/>
          </a:p>
          <a:p>
            <a:r>
              <a:rPr lang="en-US" dirty="0"/>
              <a:t>Through the air</a:t>
            </a:r>
            <a:endParaRPr lang="en-US" dirty="0"/>
          </a:p>
          <a:p>
            <a:r>
              <a:rPr lang="en-US" dirty="0"/>
              <a:t>Non active MRSA carriers can spread to others causing infections</a:t>
            </a:r>
            <a:endParaRPr lang="en-US" dirty="0"/>
          </a:p>
          <a:p>
            <a:r>
              <a:rPr lang="en-US" dirty="0"/>
              <a:t>Pets can also get these infections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MRSA contagious? YES!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Babies, children, young, and the old, rich and poor. The young and elderly are more at risk because of immune systems are not as strong.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Spread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**The infection needs to get inside of your body to cause an infection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***Risk factors: your age, medical conditions, stress level, amount of exposure, route of exposure (into open cut on your body), a history of recurring infections, medications that suppress your immunity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en-US" dirty="0"/>
              <a:t>Symptoms of MRSA</a:t>
            </a:r>
            <a:endParaRPr lang="en-US" dirty="0"/>
          </a:p>
        </p:txBody>
      </p:sp>
      <p:cxnSp>
        <p:nvCxnSpPr>
          <p:cNvPr id="11" name="Straight Arrow Connector 10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1" y="2575034"/>
            <a:ext cx="5120113" cy="3462228"/>
          </a:xfrm>
        </p:spPr>
        <p:txBody>
          <a:bodyPr>
            <a:normAutofit/>
          </a:bodyPr>
          <a:lstStyle/>
          <a:p>
            <a:r>
              <a:rPr lang="en-US" sz="1800"/>
              <a:t>Boils</a:t>
            </a:r>
            <a:endParaRPr lang="en-US" sz="1800"/>
          </a:p>
          <a:p>
            <a:r>
              <a:rPr lang="en-US" sz="1800"/>
              <a:t>Rashes </a:t>
            </a:r>
            <a:endParaRPr lang="en-US" sz="1800"/>
          </a:p>
          <a:p>
            <a:r>
              <a:rPr lang="en-US" sz="1800"/>
              <a:t>Red pus filled bumps</a:t>
            </a:r>
            <a:endParaRPr lang="en-US" sz="1800"/>
          </a:p>
          <a:p>
            <a:r>
              <a:rPr lang="en-US" sz="1800"/>
              <a:t>To severe cellulitis</a:t>
            </a:r>
            <a:endParaRPr lang="en-US" sz="1800"/>
          </a:p>
          <a:p>
            <a:endParaRPr lang="en-US" sz="1800"/>
          </a:p>
          <a:p>
            <a:endParaRPr lang="en-US" sz="1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0" r="5250"/>
          <a:stretch>
            <a:fillRect/>
          </a:stretch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6" name="TextBox 5"/>
          <p:cNvSpPr txBox="1"/>
          <p:nvPr/>
        </p:nvSpPr>
        <p:spPr>
          <a:xfrm>
            <a:off x="9884958" y="6657945"/>
            <a:ext cx="23070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2" tooltip="https://fr.wikipedia.org/wiki/Chalazion"/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3" tooltip="https://creativecommons.org/licenses/by-sa/3.0/"/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does MRSA bacteria live?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MRSA can live for </a:t>
            </a:r>
            <a:r>
              <a:rPr lang="en-US" b="1" dirty="0"/>
              <a:t>weeks</a:t>
            </a:r>
            <a:r>
              <a:rPr lang="en-US" dirty="0"/>
              <a:t> on counters, doors knobs, toys, furniture, sports equipment, TV remotes, and the list goes on.</a:t>
            </a:r>
            <a:endParaRPr lang="en-US" dirty="0"/>
          </a:p>
          <a:p>
            <a:r>
              <a:rPr lang="en-US" dirty="0"/>
              <a:t>When alive; the bacteria can spread to </a:t>
            </a:r>
            <a:r>
              <a:rPr lang="en-US" b="1" dirty="0"/>
              <a:t>people</a:t>
            </a:r>
            <a:r>
              <a:rPr lang="en-US" dirty="0"/>
              <a:t> or </a:t>
            </a:r>
            <a:r>
              <a:rPr lang="en-US" b="1" dirty="0"/>
              <a:t>pets</a:t>
            </a:r>
            <a:r>
              <a:rPr lang="en-US" dirty="0"/>
              <a:t> from any surface</a:t>
            </a:r>
            <a:endParaRPr lang="en-US" dirty="0"/>
          </a:p>
          <a:p>
            <a:r>
              <a:rPr lang="en-US" dirty="0"/>
              <a:t>Temperature plays a factor in it. </a:t>
            </a:r>
            <a:r>
              <a:rPr lang="en-US" b="1" dirty="0"/>
              <a:t>Humid areas</a:t>
            </a:r>
            <a:r>
              <a:rPr lang="en-US" dirty="0"/>
              <a:t> keeps bacteria alive.</a:t>
            </a:r>
            <a:endParaRPr lang="en-US" dirty="0"/>
          </a:p>
          <a:p>
            <a:r>
              <a:rPr lang="en-US" dirty="0"/>
              <a:t>Roughly </a:t>
            </a:r>
            <a:r>
              <a:rPr lang="en-US" b="1" dirty="0"/>
              <a:t>30% </a:t>
            </a:r>
            <a:r>
              <a:rPr lang="en-US" dirty="0"/>
              <a:t>of people carry Staph (and a smaller percent carry MRSA) bacteria on their skin and don’t even know it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Faber. J. (2017). </a:t>
            </a:r>
            <a:r>
              <a:rPr lang="en-US" sz="1600" i="1" dirty="0"/>
              <a:t>How to Kill MRSA Bacteria. </a:t>
            </a:r>
            <a:r>
              <a:rPr lang="en-US" sz="1600" dirty="0"/>
              <a:t> Staph Infection Resources.com. Port Townsend, WA.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2100</Words>
  <Application>WPS Presentation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MRSA /INFECTION CONTROL</vt:lpstr>
      <vt:lpstr>What is MRSA Bacteria</vt:lpstr>
      <vt:lpstr>How to kill MRSA Bacteria</vt:lpstr>
      <vt:lpstr>What to use disinfectant on?</vt:lpstr>
      <vt:lpstr>How is MRSA spread??</vt:lpstr>
      <vt:lpstr>Is MRSA contagious? YES!</vt:lpstr>
      <vt:lpstr>Symptoms of MRSA</vt:lpstr>
      <vt:lpstr>How long does MRSA bacteria live?</vt:lpstr>
      <vt:lpstr>Source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MRSA /INFECTION CONTROL</dc:title>
  <dc:creator>homeadvantage12@gmail.com</dc:creator>
  <cp:lastModifiedBy>weidn</cp:lastModifiedBy>
  <cp:revision>8</cp:revision>
  <dcterms:created xsi:type="dcterms:W3CDTF">2019-02-11T20:38:00Z</dcterms:created>
  <dcterms:modified xsi:type="dcterms:W3CDTF">2021-10-01T17:13:47Z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E1617B826771414CBC8F299AA2326AB8</vt:lpwstr>
  </property>
  <property fmtid="{D5CDD505-2E9C-101B-9397-08002B2CF9AE}" pid="3" name="KSOProductBuildVer">
    <vt:lpwstr>1033-11.2.0.10323</vt:lpwstr>
  </property>
</Properties>
</file>