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C064A-D61B-4B21-B757-51A9B82445B8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05E07-67EA-4042-A3F6-853A8AD8D20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7BCB-29F3-401E-A4D9-74D2F7D4B52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FD97-267A-4F8D-9915-22CBCFF52F60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HIPPA /DATA PRIVACY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Attain Home </a:t>
            </a:r>
            <a:r>
              <a:rPr lang="en-US"/>
              <a:t>CARE LLC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HIPAA?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maintain absolute confidentiality of all such Confidential information; and sharing any information with anyone other than the client or management is in violation of Advantage Home Care confidentiality policy and HIPAA regulations.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information is confidential?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Client’s name</a:t>
            </a:r>
            <a:endParaRPr lang="en-US" dirty="0"/>
          </a:p>
          <a:p>
            <a:r>
              <a:rPr lang="en-US" dirty="0"/>
              <a:t>Address</a:t>
            </a:r>
            <a:endParaRPr lang="en-US" dirty="0"/>
          </a:p>
          <a:p>
            <a:r>
              <a:rPr lang="en-US" dirty="0"/>
              <a:t>Phone number</a:t>
            </a:r>
            <a:endParaRPr lang="en-US" dirty="0"/>
          </a:p>
          <a:p>
            <a:r>
              <a:rPr lang="en-US" dirty="0"/>
              <a:t>SS number</a:t>
            </a:r>
            <a:endParaRPr lang="en-US" dirty="0"/>
          </a:p>
          <a:p>
            <a:r>
              <a:rPr lang="en-US" dirty="0"/>
              <a:t>Or any other personal information in any other business or in any manner not specified, or approved in writing by the employer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keep information confidential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 their data, and do not share information with anyone besides management, or to the client themselves</a:t>
            </a:r>
            <a:endParaRPr lang="en-US" dirty="0"/>
          </a:p>
          <a:p>
            <a:r>
              <a:rPr lang="en-US" dirty="0"/>
              <a:t>Protect their data, and do not disclose names</a:t>
            </a:r>
            <a:endParaRPr lang="en-US" dirty="0"/>
          </a:p>
          <a:p>
            <a:r>
              <a:rPr lang="en-US" dirty="0"/>
              <a:t>Protect their data, and do not talk to persons while around others you know and disclose information</a:t>
            </a:r>
            <a:endParaRPr lang="en-US" dirty="0"/>
          </a:p>
          <a:p>
            <a:r>
              <a:rPr lang="en-US" dirty="0"/>
              <a:t>Protect their data, and do not take their documents home with you</a:t>
            </a:r>
            <a:endParaRPr lang="en-US" dirty="0"/>
          </a:p>
          <a:p>
            <a:r>
              <a:rPr lang="en-US" dirty="0"/>
              <a:t>Protect their data by covering up or flipping over important documents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if information is shared?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a client or employee feels this confidential agreement is not being followed please contact the Attain Home Care Office immediately: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(320) </a:t>
            </a:r>
            <a:r>
              <a:rPr lang="en-US"/>
              <a:t>420-1118 Rachel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1109</Words>
  <Application>WPS Presentation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HIPPA /DATA PRIVACY</vt:lpstr>
      <vt:lpstr>What is HIPAA?</vt:lpstr>
      <vt:lpstr>What information is confidential?	</vt:lpstr>
      <vt:lpstr>How to keep information confidential</vt:lpstr>
      <vt:lpstr>What happens if information is shared?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HIPPA /DATA PRIVACY</dc:title>
  <dc:creator>homeadvantage12@gmail.com</dc:creator>
  <cp:lastModifiedBy>weidn</cp:lastModifiedBy>
  <cp:revision>11</cp:revision>
  <dcterms:created xsi:type="dcterms:W3CDTF">2019-02-12T16:04:00Z</dcterms:created>
  <dcterms:modified xsi:type="dcterms:W3CDTF">2021-10-01T17:10:27Z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D0AF810E868D4680A488D5D6773DD39A</vt:lpwstr>
  </property>
  <property fmtid="{D5CDD505-2E9C-101B-9397-08002B2CF9AE}" pid="3" name="KSOProductBuildVer">
    <vt:lpwstr>1033-11.2.0.10323</vt:lpwstr>
  </property>
</Properties>
</file>